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F375F-B031-1A4E-9372-A96A51F8826B}" v="11" dt="2024-10-11T20:25:53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7"/>
    <p:restoredTop sz="94719"/>
  </p:normalViewPr>
  <p:slideViewPr>
    <p:cSldViewPr snapToGrid="0">
      <p:cViewPr varScale="1">
        <p:scale>
          <a:sx n="152" d="100"/>
          <a:sy n="152" d="100"/>
        </p:scale>
        <p:origin x="1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Winograd" userId="1e218461-2b8f-4233-8393-8d572c16c440" providerId="ADAL" clId="{BF6F375F-B031-1A4E-9372-A96A51F8826B}"/>
    <pc:docChg chg="undo custSel modSld">
      <pc:chgData name="Matt Winograd" userId="1e218461-2b8f-4233-8393-8d572c16c440" providerId="ADAL" clId="{BF6F375F-B031-1A4E-9372-A96A51F8826B}" dt="2024-10-11T19:10:31.293" v="2" actId="26606"/>
      <pc:docMkLst>
        <pc:docMk/>
      </pc:docMkLst>
      <pc:sldChg chg="addSp delSp modSp mod setBg">
        <pc:chgData name="Matt Winograd" userId="1e218461-2b8f-4233-8393-8d572c16c440" providerId="ADAL" clId="{BF6F375F-B031-1A4E-9372-A96A51F8826B}" dt="2024-10-11T19:10:31.293" v="2" actId="26606"/>
        <pc:sldMkLst>
          <pc:docMk/>
          <pc:sldMk cId="3399347035" sldId="256"/>
        </pc:sldMkLst>
        <pc:spChg chg="mod">
          <ac:chgData name="Matt Winograd" userId="1e218461-2b8f-4233-8393-8d572c16c440" providerId="ADAL" clId="{BF6F375F-B031-1A4E-9372-A96A51F8826B}" dt="2024-10-11T19:10:31.293" v="2" actId="26606"/>
          <ac:spMkLst>
            <pc:docMk/>
            <pc:sldMk cId="3399347035" sldId="256"/>
            <ac:spMk id="2" creationId="{F1AEAE1B-59BC-22A7-2D24-CC104A9B200F}"/>
          </ac:spMkLst>
        </pc:spChg>
        <pc:spChg chg="mod">
          <ac:chgData name="Matt Winograd" userId="1e218461-2b8f-4233-8393-8d572c16c440" providerId="ADAL" clId="{BF6F375F-B031-1A4E-9372-A96A51F8826B}" dt="2024-10-11T19:10:31.293" v="2" actId="26606"/>
          <ac:spMkLst>
            <pc:docMk/>
            <pc:sldMk cId="3399347035" sldId="256"/>
            <ac:spMk id="3" creationId="{416333ED-A730-472B-089C-B76E5F143F25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8" creationId="{577D6B2E-37A3-429E-A37C-F30ED6487282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10" creationId="{5CEAD642-85CF-4750-8432-7C80C901F001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12" creationId="{FA33EEAE-15D5-4119-8C1E-89D943F911EF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14" creationId="{730D8B3B-9B80-4025-B934-26DC7D7CD231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16" creationId="{1064D5D5-227B-4F66-9AEA-46F570E793BD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18" creationId="{646B67A4-D328-4747-A82B-65E84FA46368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20" creationId="{B5A1B09C-1565-46F8-B70F-621C5EB48A09}"/>
          </ac:spMkLst>
        </pc:spChg>
        <pc:spChg chg="add del">
          <ac:chgData name="Matt Winograd" userId="1e218461-2b8f-4233-8393-8d572c16c440" providerId="ADAL" clId="{BF6F375F-B031-1A4E-9372-A96A51F8826B}" dt="2024-10-11T19:10:31.218" v="1" actId="26606"/>
          <ac:spMkLst>
            <pc:docMk/>
            <pc:sldMk cId="3399347035" sldId="256"/>
            <ac:spMk id="22" creationId="{8C516CC8-80AC-446C-A56E-9F54B7210402}"/>
          </ac:spMkLst>
        </pc:spChg>
        <pc:spChg chg="add">
          <ac:chgData name="Matt Winograd" userId="1e218461-2b8f-4233-8393-8d572c16c440" providerId="ADAL" clId="{BF6F375F-B031-1A4E-9372-A96A51F8826B}" dt="2024-10-11T19:10:31.293" v="2" actId="26606"/>
          <ac:spMkLst>
            <pc:docMk/>
            <pc:sldMk cId="3399347035" sldId="256"/>
            <ac:spMk id="24" creationId="{C7D023E4-8DE1-436E-9847-ED6A4B4B04FD}"/>
          </ac:spMkLst>
        </pc:spChg>
        <pc:grpChg chg="add">
          <ac:chgData name="Matt Winograd" userId="1e218461-2b8f-4233-8393-8d572c16c440" providerId="ADAL" clId="{BF6F375F-B031-1A4E-9372-A96A51F8826B}" dt="2024-10-11T19:10:31.293" v="2" actId="26606"/>
          <ac:grpSpMkLst>
            <pc:docMk/>
            <pc:sldMk cId="3399347035" sldId="256"/>
            <ac:grpSpMk id="25" creationId="{1FEC590B-3306-47E9-BD67-97F3F76169A4}"/>
          </ac:grpSpMkLst>
        </pc:grpChg>
        <pc:grpChg chg="add">
          <ac:chgData name="Matt Winograd" userId="1e218461-2b8f-4233-8393-8d572c16c440" providerId="ADAL" clId="{BF6F375F-B031-1A4E-9372-A96A51F8826B}" dt="2024-10-11T19:10:31.293" v="2" actId="26606"/>
          <ac:grpSpMkLst>
            <pc:docMk/>
            <pc:sldMk cId="3399347035" sldId="256"/>
            <ac:grpSpMk id="27" creationId="{A47AAF5E-1692-48C9-98FB-6432BF0BC4F7}"/>
          </ac:grpSpMkLst>
        </pc:gr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richmond@sd38.bc.ca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mailto:richmond@sd38.bc.c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B2F536-8725-435A-8F1A-05F91FD6627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9ED9D31-C297-4444-BFBA-CA7758F5702F}">
      <dgm:prSet/>
      <dgm:spPr/>
      <dgm:t>
        <a:bodyPr/>
        <a:lstStyle/>
        <a:p>
          <a:r>
            <a:rPr lang="en-US" dirty="0"/>
            <a:t>Conference slots are 5 minutes</a:t>
          </a:r>
        </a:p>
      </dgm:t>
    </dgm:pt>
    <dgm:pt modelId="{C65FD1B0-F545-4A5A-A194-F4CE5EBE8350}" type="parTrans" cxnId="{57AFC0D8-94C3-4F75-86B1-909602E0A2A2}">
      <dgm:prSet/>
      <dgm:spPr/>
      <dgm:t>
        <a:bodyPr/>
        <a:lstStyle/>
        <a:p>
          <a:endParaRPr lang="en-US"/>
        </a:p>
      </dgm:t>
    </dgm:pt>
    <dgm:pt modelId="{70AC2C15-77E6-49C6-8843-FE9946A196B5}" type="sibTrans" cxnId="{57AFC0D8-94C3-4F75-86B1-909602E0A2A2}">
      <dgm:prSet/>
      <dgm:spPr/>
      <dgm:t>
        <a:bodyPr/>
        <a:lstStyle/>
        <a:p>
          <a:endParaRPr lang="en-US"/>
        </a:p>
      </dgm:t>
    </dgm:pt>
    <dgm:pt modelId="{F477D12C-1B78-495E-BAA4-99C85E5755EE}">
      <dgm:prSet/>
      <dgm:spPr/>
      <dgm:t>
        <a:bodyPr/>
        <a:lstStyle/>
        <a:p>
          <a:r>
            <a:rPr lang="en-US" dirty="0"/>
            <a:t>Parents should only book with a teacher for 1 time slot. If more time is needed, please connect with the teacher to schedule.</a:t>
          </a:r>
        </a:p>
      </dgm:t>
    </dgm:pt>
    <dgm:pt modelId="{6B44BE05-2140-4BE4-9F2B-3803F6D20B4A}" type="parTrans" cxnId="{F0E58F74-E248-4535-9E6D-BECA10F29452}">
      <dgm:prSet/>
      <dgm:spPr/>
      <dgm:t>
        <a:bodyPr/>
        <a:lstStyle/>
        <a:p>
          <a:endParaRPr lang="en-US"/>
        </a:p>
      </dgm:t>
    </dgm:pt>
    <dgm:pt modelId="{EA9F26C7-E8DC-4B58-8278-8636ADBC522F}" type="sibTrans" cxnId="{F0E58F74-E248-4535-9E6D-BECA10F29452}">
      <dgm:prSet/>
      <dgm:spPr/>
      <dgm:t>
        <a:bodyPr/>
        <a:lstStyle/>
        <a:p>
          <a:endParaRPr lang="en-US"/>
        </a:p>
      </dgm:t>
    </dgm:pt>
    <dgm:pt modelId="{5C172EB2-73E7-4E50-80F4-D585B0AFF185}">
      <dgm:prSet/>
      <dgm:spPr/>
      <dgm:t>
        <a:bodyPr/>
        <a:lstStyle/>
        <a:p>
          <a:r>
            <a:rPr lang="en-US" dirty="0"/>
            <a:t>Parents will receive an email confirmation after booking appointment.</a:t>
          </a:r>
        </a:p>
      </dgm:t>
    </dgm:pt>
    <dgm:pt modelId="{A5B2C3A3-808E-491B-AC4C-B9EE87A1E803}" type="parTrans" cxnId="{5535D0CA-437B-4508-82BD-4DF3BB8F6D7D}">
      <dgm:prSet/>
      <dgm:spPr/>
      <dgm:t>
        <a:bodyPr/>
        <a:lstStyle/>
        <a:p>
          <a:endParaRPr lang="en-US"/>
        </a:p>
      </dgm:t>
    </dgm:pt>
    <dgm:pt modelId="{4A52227D-3738-454D-9C67-A16FC257307E}" type="sibTrans" cxnId="{5535D0CA-437B-4508-82BD-4DF3BB8F6D7D}">
      <dgm:prSet/>
      <dgm:spPr/>
      <dgm:t>
        <a:bodyPr/>
        <a:lstStyle/>
        <a:p>
          <a:endParaRPr lang="en-US"/>
        </a:p>
      </dgm:t>
    </dgm:pt>
    <dgm:pt modelId="{C9E20FBC-A3D8-4BBF-AC93-31250C885CF5}">
      <dgm:prSet/>
      <dgm:spPr/>
      <dgm:t>
        <a:bodyPr/>
        <a:lstStyle/>
        <a:p>
          <a:r>
            <a:rPr lang="en-US" dirty="0"/>
            <a:t>Reminder emails will be sent 1 day prior to the appointment. </a:t>
          </a:r>
        </a:p>
      </dgm:t>
    </dgm:pt>
    <dgm:pt modelId="{CF7711E9-A93C-4493-B8F9-2D7D219C0287}" type="parTrans" cxnId="{2F68EEEC-E085-476C-A7AD-E4EBE2C0CA77}">
      <dgm:prSet/>
      <dgm:spPr/>
      <dgm:t>
        <a:bodyPr/>
        <a:lstStyle/>
        <a:p>
          <a:endParaRPr lang="en-US"/>
        </a:p>
      </dgm:t>
    </dgm:pt>
    <dgm:pt modelId="{D0B7FC54-5984-408D-9D3F-D9A4D8B7CD69}" type="sibTrans" cxnId="{2F68EEEC-E085-476C-A7AD-E4EBE2C0CA77}">
      <dgm:prSet/>
      <dgm:spPr/>
      <dgm:t>
        <a:bodyPr/>
        <a:lstStyle/>
        <a:p>
          <a:endParaRPr lang="en-US"/>
        </a:p>
      </dgm:t>
    </dgm:pt>
    <dgm:pt modelId="{4BDE7F49-1C7A-4DA3-B418-DA51B7EB7D2F}">
      <dgm:prSet/>
      <dgm:spPr/>
      <dgm:t>
        <a:bodyPr/>
        <a:lstStyle/>
        <a:p>
          <a:r>
            <a:rPr lang="en-US" dirty="0"/>
            <a:t>Bookings will be unavailable after 4:00pm the day prior to </a:t>
          </a:r>
          <a:r>
            <a:rPr lang="en-US"/>
            <a:t>the conference day. </a:t>
          </a:r>
          <a:endParaRPr lang="en-US" dirty="0"/>
        </a:p>
      </dgm:t>
    </dgm:pt>
    <dgm:pt modelId="{3A683058-C27A-4CB5-B5B8-C474AE9BD174}" type="parTrans" cxnId="{DAA6A42D-9F85-430F-8720-95D46FC62617}">
      <dgm:prSet/>
      <dgm:spPr/>
      <dgm:t>
        <a:bodyPr/>
        <a:lstStyle/>
        <a:p>
          <a:endParaRPr lang="en-US"/>
        </a:p>
      </dgm:t>
    </dgm:pt>
    <dgm:pt modelId="{095B8BB0-E4FE-4ED2-9A10-2FA17D3909C8}" type="sibTrans" cxnId="{DAA6A42D-9F85-430F-8720-95D46FC62617}">
      <dgm:prSet/>
      <dgm:spPr/>
      <dgm:t>
        <a:bodyPr/>
        <a:lstStyle/>
        <a:p>
          <a:endParaRPr lang="en-US"/>
        </a:p>
      </dgm:t>
    </dgm:pt>
    <dgm:pt modelId="{00B6BA28-8169-4F86-A38B-16E1B054447A}" type="pres">
      <dgm:prSet presAssocID="{FEB2F536-8725-435A-8F1A-05F91FD66271}" presName="root" presStyleCnt="0">
        <dgm:presLayoutVars>
          <dgm:dir/>
          <dgm:resizeHandles val="exact"/>
        </dgm:presLayoutVars>
      </dgm:prSet>
      <dgm:spPr/>
    </dgm:pt>
    <dgm:pt modelId="{302CBB85-353D-4518-AAFA-2AC80BBE4505}" type="pres">
      <dgm:prSet presAssocID="{59ED9D31-C297-4444-BFBA-CA7758F5702F}" presName="compNode" presStyleCnt="0"/>
      <dgm:spPr/>
    </dgm:pt>
    <dgm:pt modelId="{28129119-F98C-493D-9DA6-AF9FDD7B6D8D}" type="pres">
      <dgm:prSet presAssocID="{59ED9D31-C297-4444-BFBA-CA7758F5702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C7A2BD85-A53F-4F26-8369-FE027FB07187}" type="pres">
      <dgm:prSet presAssocID="{59ED9D31-C297-4444-BFBA-CA7758F5702F}" presName="spaceRect" presStyleCnt="0"/>
      <dgm:spPr/>
    </dgm:pt>
    <dgm:pt modelId="{2D6148C9-142D-4D19-877C-EB4D73C65D74}" type="pres">
      <dgm:prSet presAssocID="{59ED9D31-C297-4444-BFBA-CA7758F5702F}" presName="textRect" presStyleLbl="revTx" presStyleIdx="0" presStyleCnt="5">
        <dgm:presLayoutVars>
          <dgm:chMax val="1"/>
          <dgm:chPref val="1"/>
        </dgm:presLayoutVars>
      </dgm:prSet>
      <dgm:spPr/>
    </dgm:pt>
    <dgm:pt modelId="{94FD82FE-8121-49B0-8B66-D3581EB3AC6B}" type="pres">
      <dgm:prSet presAssocID="{70AC2C15-77E6-49C6-8843-FE9946A196B5}" presName="sibTrans" presStyleCnt="0"/>
      <dgm:spPr/>
    </dgm:pt>
    <dgm:pt modelId="{29505748-B310-4481-9206-BACC837C4D6B}" type="pres">
      <dgm:prSet presAssocID="{F477D12C-1B78-495E-BAA4-99C85E5755EE}" presName="compNode" presStyleCnt="0"/>
      <dgm:spPr/>
    </dgm:pt>
    <dgm:pt modelId="{A8CA304F-D2F7-4234-A493-FB94ECB3018F}" type="pres">
      <dgm:prSet presAssocID="{F477D12C-1B78-495E-BAA4-99C85E5755E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71BC54D-4E86-473D-ACEF-64A9CB11C785}" type="pres">
      <dgm:prSet presAssocID="{F477D12C-1B78-495E-BAA4-99C85E5755EE}" presName="spaceRect" presStyleCnt="0"/>
      <dgm:spPr/>
    </dgm:pt>
    <dgm:pt modelId="{99E7E394-BFCB-44AD-B3D4-682674DA02B0}" type="pres">
      <dgm:prSet presAssocID="{F477D12C-1B78-495E-BAA4-99C85E5755EE}" presName="textRect" presStyleLbl="revTx" presStyleIdx="1" presStyleCnt="5">
        <dgm:presLayoutVars>
          <dgm:chMax val="1"/>
          <dgm:chPref val="1"/>
        </dgm:presLayoutVars>
      </dgm:prSet>
      <dgm:spPr/>
    </dgm:pt>
    <dgm:pt modelId="{7E317033-B1D4-46B3-8A33-52504145692C}" type="pres">
      <dgm:prSet presAssocID="{EA9F26C7-E8DC-4B58-8278-8636ADBC522F}" presName="sibTrans" presStyleCnt="0"/>
      <dgm:spPr/>
    </dgm:pt>
    <dgm:pt modelId="{E89B54F5-1CED-4064-B8C4-2D87FE67F72B}" type="pres">
      <dgm:prSet presAssocID="{5C172EB2-73E7-4E50-80F4-D585B0AFF185}" presName="compNode" presStyleCnt="0"/>
      <dgm:spPr/>
    </dgm:pt>
    <dgm:pt modelId="{123B0481-7DD2-4318-945D-0836750DEE2E}" type="pres">
      <dgm:prSet presAssocID="{5C172EB2-73E7-4E50-80F4-D585B0AFF18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8505CDAF-40FF-465F-822D-451B8299680E}" type="pres">
      <dgm:prSet presAssocID="{5C172EB2-73E7-4E50-80F4-D585B0AFF185}" presName="spaceRect" presStyleCnt="0"/>
      <dgm:spPr/>
    </dgm:pt>
    <dgm:pt modelId="{C6366432-86EB-4E17-B37D-24DDBEB5F04E}" type="pres">
      <dgm:prSet presAssocID="{5C172EB2-73E7-4E50-80F4-D585B0AFF185}" presName="textRect" presStyleLbl="revTx" presStyleIdx="2" presStyleCnt="5">
        <dgm:presLayoutVars>
          <dgm:chMax val="1"/>
          <dgm:chPref val="1"/>
        </dgm:presLayoutVars>
      </dgm:prSet>
      <dgm:spPr/>
    </dgm:pt>
    <dgm:pt modelId="{265F77EB-E518-4000-BD06-F3AF1BCE7379}" type="pres">
      <dgm:prSet presAssocID="{4A52227D-3738-454D-9C67-A16FC257307E}" presName="sibTrans" presStyleCnt="0"/>
      <dgm:spPr/>
    </dgm:pt>
    <dgm:pt modelId="{49A07A29-52B0-4D46-89B0-4D62FA7B2979}" type="pres">
      <dgm:prSet presAssocID="{C9E20FBC-A3D8-4BBF-AC93-31250C885CF5}" presName="compNode" presStyleCnt="0"/>
      <dgm:spPr/>
    </dgm:pt>
    <dgm:pt modelId="{4A82D71A-4237-4BD7-AB65-6A85A30E5643}" type="pres">
      <dgm:prSet presAssocID="{C9E20FBC-A3D8-4BBF-AC93-31250C885CF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84C79096-3591-46A7-A428-8A8310FB3B6F}" type="pres">
      <dgm:prSet presAssocID="{C9E20FBC-A3D8-4BBF-AC93-31250C885CF5}" presName="spaceRect" presStyleCnt="0"/>
      <dgm:spPr/>
    </dgm:pt>
    <dgm:pt modelId="{C356CAE4-60D9-4D92-B907-264BDDB88CB1}" type="pres">
      <dgm:prSet presAssocID="{C9E20FBC-A3D8-4BBF-AC93-31250C885CF5}" presName="textRect" presStyleLbl="revTx" presStyleIdx="3" presStyleCnt="5">
        <dgm:presLayoutVars>
          <dgm:chMax val="1"/>
          <dgm:chPref val="1"/>
        </dgm:presLayoutVars>
      </dgm:prSet>
      <dgm:spPr/>
    </dgm:pt>
    <dgm:pt modelId="{F7E0FB19-932F-49A9-B5B1-693A8C8A53D0}" type="pres">
      <dgm:prSet presAssocID="{D0B7FC54-5984-408D-9D3F-D9A4D8B7CD69}" presName="sibTrans" presStyleCnt="0"/>
      <dgm:spPr/>
    </dgm:pt>
    <dgm:pt modelId="{78950F1F-7946-4562-AB86-E8733D1EEAB6}" type="pres">
      <dgm:prSet presAssocID="{4BDE7F49-1C7A-4DA3-B418-DA51B7EB7D2F}" presName="compNode" presStyleCnt="0"/>
      <dgm:spPr/>
    </dgm:pt>
    <dgm:pt modelId="{C5FDE078-EDB6-4A34-A914-853F391A7021}" type="pres">
      <dgm:prSet presAssocID="{4BDE7F49-1C7A-4DA3-B418-DA51B7EB7D2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BE5DB84C-637E-4094-9D94-81C8CC7C67E7}" type="pres">
      <dgm:prSet presAssocID="{4BDE7F49-1C7A-4DA3-B418-DA51B7EB7D2F}" presName="spaceRect" presStyleCnt="0"/>
      <dgm:spPr/>
    </dgm:pt>
    <dgm:pt modelId="{8B6A6E41-4273-492C-8A25-1F974F28D0D1}" type="pres">
      <dgm:prSet presAssocID="{4BDE7F49-1C7A-4DA3-B418-DA51B7EB7D2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AA6A42D-9F85-430F-8720-95D46FC62617}" srcId="{FEB2F536-8725-435A-8F1A-05F91FD66271}" destId="{4BDE7F49-1C7A-4DA3-B418-DA51B7EB7D2F}" srcOrd="4" destOrd="0" parTransId="{3A683058-C27A-4CB5-B5B8-C474AE9BD174}" sibTransId="{095B8BB0-E4FE-4ED2-9A10-2FA17D3909C8}"/>
    <dgm:cxn modelId="{C2485D42-D89C-4698-AC3D-2765920DD47C}" type="presOf" srcId="{59ED9D31-C297-4444-BFBA-CA7758F5702F}" destId="{2D6148C9-142D-4D19-877C-EB4D73C65D74}" srcOrd="0" destOrd="0" presId="urn:microsoft.com/office/officeart/2018/2/layout/IconLabelList"/>
    <dgm:cxn modelId="{A297FA44-0576-482F-BCC9-6A96B704EC85}" type="presOf" srcId="{C9E20FBC-A3D8-4BBF-AC93-31250C885CF5}" destId="{C356CAE4-60D9-4D92-B907-264BDDB88CB1}" srcOrd="0" destOrd="0" presId="urn:microsoft.com/office/officeart/2018/2/layout/IconLabelList"/>
    <dgm:cxn modelId="{365A5C58-E3C0-4D8C-A3BB-ACC4D8B1E1ED}" type="presOf" srcId="{F477D12C-1B78-495E-BAA4-99C85E5755EE}" destId="{99E7E394-BFCB-44AD-B3D4-682674DA02B0}" srcOrd="0" destOrd="0" presId="urn:microsoft.com/office/officeart/2018/2/layout/IconLabelList"/>
    <dgm:cxn modelId="{F0E58F74-E248-4535-9E6D-BECA10F29452}" srcId="{FEB2F536-8725-435A-8F1A-05F91FD66271}" destId="{F477D12C-1B78-495E-BAA4-99C85E5755EE}" srcOrd="1" destOrd="0" parTransId="{6B44BE05-2140-4BE4-9F2B-3803F6D20B4A}" sibTransId="{EA9F26C7-E8DC-4B58-8278-8636ADBC522F}"/>
    <dgm:cxn modelId="{3D457B87-FBE6-45E4-877B-F92201649839}" type="presOf" srcId="{4BDE7F49-1C7A-4DA3-B418-DA51B7EB7D2F}" destId="{8B6A6E41-4273-492C-8A25-1F974F28D0D1}" srcOrd="0" destOrd="0" presId="urn:microsoft.com/office/officeart/2018/2/layout/IconLabelList"/>
    <dgm:cxn modelId="{FB846BB1-5E22-4B0F-9E87-458B5A5B819D}" type="presOf" srcId="{FEB2F536-8725-435A-8F1A-05F91FD66271}" destId="{00B6BA28-8169-4F86-A38B-16E1B054447A}" srcOrd="0" destOrd="0" presId="urn:microsoft.com/office/officeart/2018/2/layout/IconLabelList"/>
    <dgm:cxn modelId="{5535D0CA-437B-4508-82BD-4DF3BB8F6D7D}" srcId="{FEB2F536-8725-435A-8F1A-05F91FD66271}" destId="{5C172EB2-73E7-4E50-80F4-D585B0AFF185}" srcOrd="2" destOrd="0" parTransId="{A5B2C3A3-808E-491B-AC4C-B9EE87A1E803}" sibTransId="{4A52227D-3738-454D-9C67-A16FC257307E}"/>
    <dgm:cxn modelId="{57AFC0D8-94C3-4F75-86B1-909602E0A2A2}" srcId="{FEB2F536-8725-435A-8F1A-05F91FD66271}" destId="{59ED9D31-C297-4444-BFBA-CA7758F5702F}" srcOrd="0" destOrd="0" parTransId="{C65FD1B0-F545-4A5A-A194-F4CE5EBE8350}" sibTransId="{70AC2C15-77E6-49C6-8843-FE9946A196B5}"/>
    <dgm:cxn modelId="{2F68EEEC-E085-476C-A7AD-E4EBE2C0CA77}" srcId="{FEB2F536-8725-435A-8F1A-05F91FD66271}" destId="{C9E20FBC-A3D8-4BBF-AC93-31250C885CF5}" srcOrd="3" destOrd="0" parTransId="{CF7711E9-A93C-4493-B8F9-2D7D219C0287}" sibTransId="{D0B7FC54-5984-408D-9D3F-D9A4D8B7CD69}"/>
    <dgm:cxn modelId="{172922F0-5865-48BE-A1AA-DC819F38CDA7}" type="presOf" srcId="{5C172EB2-73E7-4E50-80F4-D585B0AFF185}" destId="{C6366432-86EB-4E17-B37D-24DDBEB5F04E}" srcOrd="0" destOrd="0" presId="urn:microsoft.com/office/officeart/2018/2/layout/IconLabelList"/>
    <dgm:cxn modelId="{356627B2-C67B-4014-8909-DD2808CA64A6}" type="presParOf" srcId="{00B6BA28-8169-4F86-A38B-16E1B054447A}" destId="{302CBB85-353D-4518-AAFA-2AC80BBE4505}" srcOrd="0" destOrd="0" presId="urn:microsoft.com/office/officeart/2018/2/layout/IconLabelList"/>
    <dgm:cxn modelId="{327432F6-6F2D-4E5E-8641-85E1DF262D8D}" type="presParOf" srcId="{302CBB85-353D-4518-AAFA-2AC80BBE4505}" destId="{28129119-F98C-493D-9DA6-AF9FDD7B6D8D}" srcOrd="0" destOrd="0" presId="urn:microsoft.com/office/officeart/2018/2/layout/IconLabelList"/>
    <dgm:cxn modelId="{FE92DED6-A325-492A-9BC3-7EB2FBB82C9F}" type="presParOf" srcId="{302CBB85-353D-4518-AAFA-2AC80BBE4505}" destId="{C7A2BD85-A53F-4F26-8369-FE027FB07187}" srcOrd="1" destOrd="0" presId="urn:microsoft.com/office/officeart/2018/2/layout/IconLabelList"/>
    <dgm:cxn modelId="{F4A2FCB7-6F28-472E-8452-3EEF75319CFE}" type="presParOf" srcId="{302CBB85-353D-4518-AAFA-2AC80BBE4505}" destId="{2D6148C9-142D-4D19-877C-EB4D73C65D74}" srcOrd="2" destOrd="0" presId="urn:microsoft.com/office/officeart/2018/2/layout/IconLabelList"/>
    <dgm:cxn modelId="{AE6432AB-48D0-4DD4-9AD2-A2ECDC655D01}" type="presParOf" srcId="{00B6BA28-8169-4F86-A38B-16E1B054447A}" destId="{94FD82FE-8121-49B0-8B66-D3581EB3AC6B}" srcOrd="1" destOrd="0" presId="urn:microsoft.com/office/officeart/2018/2/layout/IconLabelList"/>
    <dgm:cxn modelId="{D59CE9E8-ED8F-458C-8043-BEA02D70D5BC}" type="presParOf" srcId="{00B6BA28-8169-4F86-A38B-16E1B054447A}" destId="{29505748-B310-4481-9206-BACC837C4D6B}" srcOrd="2" destOrd="0" presId="urn:microsoft.com/office/officeart/2018/2/layout/IconLabelList"/>
    <dgm:cxn modelId="{E9C7479A-55A4-4429-B63F-93FA95A60A44}" type="presParOf" srcId="{29505748-B310-4481-9206-BACC837C4D6B}" destId="{A8CA304F-D2F7-4234-A493-FB94ECB3018F}" srcOrd="0" destOrd="0" presId="urn:microsoft.com/office/officeart/2018/2/layout/IconLabelList"/>
    <dgm:cxn modelId="{93A2D555-88F5-4CAC-A74B-59CC42501125}" type="presParOf" srcId="{29505748-B310-4481-9206-BACC837C4D6B}" destId="{F71BC54D-4E86-473D-ACEF-64A9CB11C785}" srcOrd="1" destOrd="0" presId="urn:microsoft.com/office/officeart/2018/2/layout/IconLabelList"/>
    <dgm:cxn modelId="{5A296075-9DAD-489B-B637-B9DCE45999A2}" type="presParOf" srcId="{29505748-B310-4481-9206-BACC837C4D6B}" destId="{99E7E394-BFCB-44AD-B3D4-682674DA02B0}" srcOrd="2" destOrd="0" presId="urn:microsoft.com/office/officeart/2018/2/layout/IconLabelList"/>
    <dgm:cxn modelId="{FCE5EA98-31C9-44F4-BFF7-65C2E9BF3066}" type="presParOf" srcId="{00B6BA28-8169-4F86-A38B-16E1B054447A}" destId="{7E317033-B1D4-46B3-8A33-52504145692C}" srcOrd="3" destOrd="0" presId="urn:microsoft.com/office/officeart/2018/2/layout/IconLabelList"/>
    <dgm:cxn modelId="{0618A261-4BB8-4ADE-9AA9-256A6E6ED902}" type="presParOf" srcId="{00B6BA28-8169-4F86-A38B-16E1B054447A}" destId="{E89B54F5-1CED-4064-B8C4-2D87FE67F72B}" srcOrd="4" destOrd="0" presId="urn:microsoft.com/office/officeart/2018/2/layout/IconLabelList"/>
    <dgm:cxn modelId="{ABB5B5D3-3B4D-4AEA-A8CA-1F6DA521700F}" type="presParOf" srcId="{E89B54F5-1CED-4064-B8C4-2D87FE67F72B}" destId="{123B0481-7DD2-4318-945D-0836750DEE2E}" srcOrd="0" destOrd="0" presId="urn:microsoft.com/office/officeart/2018/2/layout/IconLabelList"/>
    <dgm:cxn modelId="{46E895F2-0678-4009-9704-81BEFA5B2C37}" type="presParOf" srcId="{E89B54F5-1CED-4064-B8C4-2D87FE67F72B}" destId="{8505CDAF-40FF-465F-822D-451B8299680E}" srcOrd="1" destOrd="0" presId="urn:microsoft.com/office/officeart/2018/2/layout/IconLabelList"/>
    <dgm:cxn modelId="{A466CC70-0F5F-4C9F-8F05-E750009212CC}" type="presParOf" srcId="{E89B54F5-1CED-4064-B8C4-2D87FE67F72B}" destId="{C6366432-86EB-4E17-B37D-24DDBEB5F04E}" srcOrd="2" destOrd="0" presId="urn:microsoft.com/office/officeart/2018/2/layout/IconLabelList"/>
    <dgm:cxn modelId="{B794FC33-6F2F-416F-895A-9F76D2D86365}" type="presParOf" srcId="{00B6BA28-8169-4F86-A38B-16E1B054447A}" destId="{265F77EB-E518-4000-BD06-F3AF1BCE7379}" srcOrd="5" destOrd="0" presId="urn:microsoft.com/office/officeart/2018/2/layout/IconLabelList"/>
    <dgm:cxn modelId="{BE3F34E1-F094-409E-BC39-4B33544D0D49}" type="presParOf" srcId="{00B6BA28-8169-4F86-A38B-16E1B054447A}" destId="{49A07A29-52B0-4D46-89B0-4D62FA7B2979}" srcOrd="6" destOrd="0" presId="urn:microsoft.com/office/officeart/2018/2/layout/IconLabelList"/>
    <dgm:cxn modelId="{EACB6DF5-49C3-4683-A734-32DA9D3CDB7B}" type="presParOf" srcId="{49A07A29-52B0-4D46-89B0-4D62FA7B2979}" destId="{4A82D71A-4237-4BD7-AB65-6A85A30E5643}" srcOrd="0" destOrd="0" presId="urn:microsoft.com/office/officeart/2018/2/layout/IconLabelList"/>
    <dgm:cxn modelId="{D4EC11D6-EED7-4E24-9DEE-50022D07E816}" type="presParOf" srcId="{49A07A29-52B0-4D46-89B0-4D62FA7B2979}" destId="{84C79096-3591-46A7-A428-8A8310FB3B6F}" srcOrd="1" destOrd="0" presId="urn:microsoft.com/office/officeart/2018/2/layout/IconLabelList"/>
    <dgm:cxn modelId="{E3CAB578-8A19-465A-A0FB-13F3D0FB23B6}" type="presParOf" srcId="{49A07A29-52B0-4D46-89B0-4D62FA7B2979}" destId="{C356CAE4-60D9-4D92-B907-264BDDB88CB1}" srcOrd="2" destOrd="0" presId="urn:microsoft.com/office/officeart/2018/2/layout/IconLabelList"/>
    <dgm:cxn modelId="{732BAB70-DAE1-48D6-A2EE-D199C049DF5D}" type="presParOf" srcId="{00B6BA28-8169-4F86-A38B-16E1B054447A}" destId="{F7E0FB19-932F-49A9-B5B1-693A8C8A53D0}" srcOrd="7" destOrd="0" presId="urn:microsoft.com/office/officeart/2018/2/layout/IconLabelList"/>
    <dgm:cxn modelId="{8B55172B-FAFF-4C73-B5B8-6267A7599C1C}" type="presParOf" srcId="{00B6BA28-8169-4F86-A38B-16E1B054447A}" destId="{78950F1F-7946-4562-AB86-E8733D1EEAB6}" srcOrd="8" destOrd="0" presId="urn:microsoft.com/office/officeart/2018/2/layout/IconLabelList"/>
    <dgm:cxn modelId="{0824DD12-0549-4832-BCD2-F11B34F8FB1C}" type="presParOf" srcId="{78950F1F-7946-4562-AB86-E8733D1EEAB6}" destId="{C5FDE078-EDB6-4A34-A914-853F391A7021}" srcOrd="0" destOrd="0" presId="urn:microsoft.com/office/officeart/2018/2/layout/IconLabelList"/>
    <dgm:cxn modelId="{86ADB0B2-14F4-48C0-AFF5-D672FAF3B1EC}" type="presParOf" srcId="{78950F1F-7946-4562-AB86-E8733D1EEAB6}" destId="{BE5DB84C-637E-4094-9D94-81C8CC7C67E7}" srcOrd="1" destOrd="0" presId="urn:microsoft.com/office/officeart/2018/2/layout/IconLabelList"/>
    <dgm:cxn modelId="{6EB09425-0025-455A-8F99-3F38323E8FD8}" type="presParOf" srcId="{78950F1F-7946-4562-AB86-E8733D1EEAB6}" destId="{8B6A6E41-4273-492C-8A25-1F974F28D0D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B0DAF-AA3F-4AC9-A160-02A13D6186E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E53E9DE-E17F-47E8-AEEE-2FE6476BD400}">
      <dgm:prSet/>
      <dgm:spPr/>
      <dgm:t>
        <a:bodyPr/>
        <a:lstStyle/>
        <a:p>
          <a:r>
            <a:rPr lang="en-US" dirty="0"/>
            <a:t>Conferences on December 10 are available from </a:t>
          </a:r>
        </a:p>
        <a:p>
          <a:r>
            <a:rPr lang="en-US" dirty="0"/>
            <a:t>2-4pm &amp; 5-7pm </a:t>
          </a:r>
        </a:p>
      </dgm:t>
    </dgm:pt>
    <dgm:pt modelId="{74059268-69C2-458C-9114-A4EADA69CC95}" type="parTrans" cxnId="{1AF00EC9-E004-4D90-98B4-5982791FFD94}">
      <dgm:prSet/>
      <dgm:spPr/>
      <dgm:t>
        <a:bodyPr/>
        <a:lstStyle/>
        <a:p>
          <a:endParaRPr lang="en-US"/>
        </a:p>
      </dgm:t>
    </dgm:pt>
    <dgm:pt modelId="{CA6F8D70-0F01-4C6E-AB0B-0B29B9859CAB}" type="sibTrans" cxnId="{1AF00EC9-E004-4D90-98B4-5982791FFD94}">
      <dgm:prSet/>
      <dgm:spPr/>
      <dgm:t>
        <a:bodyPr/>
        <a:lstStyle/>
        <a:p>
          <a:endParaRPr lang="en-US"/>
        </a:p>
      </dgm:t>
    </dgm:pt>
    <dgm:pt modelId="{7923B90F-53AE-4067-8EB8-3633856A75C3}">
      <dgm:prSet/>
      <dgm:spPr/>
      <dgm:t>
        <a:bodyPr/>
        <a:lstStyle/>
        <a:p>
          <a:r>
            <a:rPr lang="en-US" dirty="0"/>
            <a:t>Conferences on December 11 are available from </a:t>
          </a:r>
        </a:p>
        <a:p>
          <a:r>
            <a:rPr lang="en-US" dirty="0"/>
            <a:t>2-4pm  </a:t>
          </a:r>
        </a:p>
      </dgm:t>
    </dgm:pt>
    <dgm:pt modelId="{FA6FEE9B-026C-4BDF-9F7B-78637910E169}" type="parTrans" cxnId="{D43162A4-3690-417A-B316-C6135D4B030A}">
      <dgm:prSet/>
      <dgm:spPr/>
      <dgm:t>
        <a:bodyPr/>
        <a:lstStyle/>
        <a:p>
          <a:endParaRPr lang="en-US"/>
        </a:p>
      </dgm:t>
    </dgm:pt>
    <dgm:pt modelId="{7FF64A9F-5490-4537-B7AC-628BF50C5C94}" type="sibTrans" cxnId="{D43162A4-3690-417A-B316-C6135D4B030A}">
      <dgm:prSet/>
      <dgm:spPr/>
      <dgm:t>
        <a:bodyPr/>
        <a:lstStyle/>
        <a:p>
          <a:endParaRPr lang="en-US"/>
        </a:p>
      </dgm:t>
    </dgm:pt>
    <dgm:pt modelId="{30990CA8-1748-4647-B602-516C61D7E9A2}" type="pres">
      <dgm:prSet presAssocID="{02DB0DAF-AA3F-4AC9-A160-02A13D6186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7F8158-FF52-9A4D-85D7-3F65E9F649D8}" type="pres">
      <dgm:prSet presAssocID="{5E53E9DE-E17F-47E8-AEEE-2FE6476BD400}" presName="hierRoot1" presStyleCnt="0"/>
      <dgm:spPr/>
    </dgm:pt>
    <dgm:pt modelId="{301575EC-5C88-0643-AE59-C9BB855A59BA}" type="pres">
      <dgm:prSet presAssocID="{5E53E9DE-E17F-47E8-AEEE-2FE6476BD400}" presName="composite" presStyleCnt="0"/>
      <dgm:spPr/>
    </dgm:pt>
    <dgm:pt modelId="{559F9547-75EE-6443-A8D4-DCCE4317B224}" type="pres">
      <dgm:prSet presAssocID="{5E53E9DE-E17F-47E8-AEEE-2FE6476BD400}" presName="background" presStyleLbl="node0" presStyleIdx="0" presStyleCnt="2"/>
      <dgm:spPr/>
    </dgm:pt>
    <dgm:pt modelId="{47B1F892-0242-6D49-AABC-E1BB8B8CCE9E}" type="pres">
      <dgm:prSet presAssocID="{5E53E9DE-E17F-47E8-AEEE-2FE6476BD400}" presName="text" presStyleLbl="fgAcc0" presStyleIdx="0" presStyleCnt="2">
        <dgm:presLayoutVars>
          <dgm:chPref val="3"/>
        </dgm:presLayoutVars>
      </dgm:prSet>
      <dgm:spPr/>
    </dgm:pt>
    <dgm:pt modelId="{18D9C32F-F914-FF43-BC4F-FD9327448301}" type="pres">
      <dgm:prSet presAssocID="{5E53E9DE-E17F-47E8-AEEE-2FE6476BD400}" presName="hierChild2" presStyleCnt="0"/>
      <dgm:spPr/>
    </dgm:pt>
    <dgm:pt modelId="{28F0D7DC-2507-8249-8125-1ABB2CE73BE6}" type="pres">
      <dgm:prSet presAssocID="{7923B90F-53AE-4067-8EB8-3633856A75C3}" presName="hierRoot1" presStyleCnt="0"/>
      <dgm:spPr/>
    </dgm:pt>
    <dgm:pt modelId="{8FCC478D-2C36-5E46-A028-278AE2655230}" type="pres">
      <dgm:prSet presAssocID="{7923B90F-53AE-4067-8EB8-3633856A75C3}" presName="composite" presStyleCnt="0"/>
      <dgm:spPr/>
    </dgm:pt>
    <dgm:pt modelId="{9944D966-1F45-3D4E-A7DB-8AE732A80CEC}" type="pres">
      <dgm:prSet presAssocID="{7923B90F-53AE-4067-8EB8-3633856A75C3}" presName="background" presStyleLbl="node0" presStyleIdx="1" presStyleCnt="2"/>
      <dgm:spPr/>
    </dgm:pt>
    <dgm:pt modelId="{0612EA16-A9D8-2144-B4A7-48DDF0F16A3D}" type="pres">
      <dgm:prSet presAssocID="{7923B90F-53AE-4067-8EB8-3633856A75C3}" presName="text" presStyleLbl="fgAcc0" presStyleIdx="1" presStyleCnt="2">
        <dgm:presLayoutVars>
          <dgm:chPref val="3"/>
        </dgm:presLayoutVars>
      </dgm:prSet>
      <dgm:spPr/>
    </dgm:pt>
    <dgm:pt modelId="{FE2D90EB-A496-914B-BB01-98CE07B3ACB2}" type="pres">
      <dgm:prSet presAssocID="{7923B90F-53AE-4067-8EB8-3633856A75C3}" presName="hierChild2" presStyleCnt="0"/>
      <dgm:spPr/>
    </dgm:pt>
  </dgm:ptLst>
  <dgm:cxnLst>
    <dgm:cxn modelId="{25F1FC44-C1AE-0C42-A23C-D14C6F1B27AA}" type="presOf" srcId="{7923B90F-53AE-4067-8EB8-3633856A75C3}" destId="{0612EA16-A9D8-2144-B4A7-48DDF0F16A3D}" srcOrd="0" destOrd="0" presId="urn:microsoft.com/office/officeart/2005/8/layout/hierarchy1"/>
    <dgm:cxn modelId="{D43162A4-3690-417A-B316-C6135D4B030A}" srcId="{02DB0DAF-AA3F-4AC9-A160-02A13D6186ED}" destId="{7923B90F-53AE-4067-8EB8-3633856A75C3}" srcOrd="1" destOrd="0" parTransId="{FA6FEE9B-026C-4BDF-9F7B-78637910E169}" sibTransId="{7FF64A9F-5490-4537-B7AC-628BF50C5C94}"/>
    <dgm:cxn modelId="{1AF00EC9-E004-4D90-98B4-5982791FFD94}" srcId="{02DB0DAF-AA3F-4AC9-A160-02A13D6186ED}" destId="{5E53E9DE-E17F-47E8-AEEE-2FE6476BD400}" srcOrd="0" destOrd="0" parTransId="{74059268-69C2-458C-9114-A4EADA69CC95}" sibTransId="{CA6F8D70-0F01-4C6E-AB0B-0B29B9859CAB}"/>
    <dgm:cxn modelId="{B77E39F5-6D94-994B-B95B-5124100E1727}" type="presOf" srcId="{02DB0DAF-AA3F-4AC9-A160-02A13D6186ED}" destId="{30990CA8-1748-4647-B602-516C61D7E9A2}" srcOrd="0" destOrd="0" presId="urn:microsoft.com/office/officeart/2005/8/layout/hierarchy1"/>
    <dgm:cxn modelId="{098630F9-34CB-324C-837C-E0384AE26588}" type="presOf" srcId="{5E53E9DE-E17F-47E8-AEEE-2FE6476BD400}" destId="{47B1F892-0242-6D49-AABC-E1BB8B8CCE9E}" srcOrd="0" destOrd="0" presId="urn:microsoft.com/office/officeart/2005/8/layout/hierarchy1"/>
    <dgm:cxn modelId="{D6DB38E2-98B0-7C40-9C9B-A4200A9736B1}" type="presParOf" srcId="{30990CA8-1748-4647-B602-516C61D7E9A2}" destId="{D77F8158-FF52-9A4D-85D7-3F65E9F649D8}" srcOrd="0" destOrd="0" presId="urn:microsoft.com/office/officeart/2005/8/layout/hierarchy1"/>
    <dgm:cxn modelId="{8140DCE4-855A-1540-B661-E03F039248FF}" type="presParOf" srcId="{D77F8158-FF52-9A4D-85D7-3F65E9F649D8}" destId="{301575EC-5C88-0643-AE59-C9BB855A59BA}" srcOrd="0" destOrd="0" presId="urn:microsoft.com/office/officeart/2005/8/layout/hierarchy1"/>
    <dgm:cxn modelId="{FF36D3C6-8EE2-F54D-A397-8CA8C40978AC}" type="presParOf" srcId="{301575EC-5C88-0643-AE59-C9BB855A59BA}" destId="{559F9547-75EE-6443-A8D4-DCCE4317B224}" srcOrd="0" destOrd="0" presId="urn:microsoft.com/office/officeart/2005/8/layout/hierarchy1"/>
    <dgm:cxn modelId="{B133CCD9-AB17-7640-BCDD-380379271F8B}" type="presParOf" srcId="{301575EC-5C88-0643-AE59-C9BB855A59BA}" destId="{47B1F892-0242-6D49-AABC-E1BB8B8CCE9E}" srcOrd="1" destOrd="0" presId="urn:microsoft.com/office/officeart/2005/8/layout/hierarchy1"/>
    <dgm:cxn modelId="{DE4DCDBA-43B0-1341-99DD-5BE6A74E62E6}" type="presParOf" srcId="{D77F8158-FF52-9A4D-85D7-3F65E9F649D8}" destId="{18D9C32F-F914-FF43-BC4F-FD9327448301}" srcOrd="1" destOrd="0" presId="urn:microsoft.com/office/officeart/2005/8/layout/hierarchy1"/>
    <dgm:cxn modelId="{D2A63A59-76B0-8946-8E71-45D7538DB59B}" type="presParOf" srcId="{30990CA8-1748-4647-B602-516C61D7E9A2}" destId="{28F0D7DC-2507-8249-8125-1ABB2CE73BE6}" srcOrd="1" destOrd="0" presId="urn:microsoft.com/office/officeart/2005/8/layout/hierarchy1"/>
    <dgm:cxn modelId="{904D80EE-826B-0941-8A60-8D357609A998}" type="presParOf" srcId="{28F0D7DC-2507-8249-8125-1ABB2CE73BE6}" destId="{8FCC478D-2C36-5E46-A028-278AE2655230}" srcOrd="0" destOrd="0" presId="urn:microsoft.com/office/officeart/2005/8/layout/hierarchy1"/>
    <dgm:cxn modelId="{6B66D861-4282-5D43-8084-737C738DE2F2}" type="presParOf" srcId="{8FCC478D-2C36-5E46-A028-278AE2655230}" destId="{9944D966-1F45-3D4E-A7DB-8AE732A80CEC}" srcOrd="0" destOrd="0" presId="urn:microsoft.com/office/officeart/2005/8/layout/hierarchy1"/>
    <dgm:cxn modelId="{44062FB5-6BD2-AC44-9158-4633D9E35A1F}" type="presParOf" srcId="{8FCC478D-2C36-5E46-A028-278AE2655230}" destId="{0612EA16-A9D8-2144-B4A7-48DDF0F16A3D}" srcOrd="1" destOrd="0" presId="urn:microsoft.com/office/officeart/2005/8/layout/hierarchy1"/>
    <dgm:cxn modelId="{9A0CF583-6436-9347-B0AF-E4CF25F9B806}" type="presParOf" srcId="{28F0D7DC-2507-8249-8125-1ABB2CE73BE6}" destId="{FE2D90EB-A496-914B-BB01-98CE07B3AC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41BF42-42BE-47E3-9B00-59FD752AF17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7D46AC-5700-4C8F-AA80-812DBAEF84FD}">
      <dgm:prSet/>
      <dgm:spPr/>
      <dgm:t>
        <a:bodyPr/>
        <a:lstStyle/>
        <a:p>
          <a:r>
            <a:rPr lang="en-US" dirty="0"/>
            <a:t>Please refer to this guide for support.</a:t>
          </a:r>
        </a:p>
      </dgm:t>
    </dgm:pt>
    <dgm:pt modelId="{C6E83A90-17AA-456E-8F69-491869911A1B}" type="parTrans" cxnId="{317565E0-2298-4B3A-829C-E7DC9591FCE1}">
      <dgm:prSet/>
      <dgm:spPr/>
      <dgm:t>
        <a:bodyPr/>
        <a:lstStyle/>
        <a:p>
          <a:endParaRPr lang="en-US"/>
        </a:p>
      </dgm:t>
    </dgm:pt>
    <dgm:pt modelId="{0179F62C-8410-4227-84FD-23CA95207F4C}" type="sibTrans" cxnId="{317565E0-2298-4B3A-829C-E7DC9591FCE1}">
      <dgm:prSet/>
      <dgm:spPr/>
      <dgm:t>
        <a:bodyPr/>
        <a:lstStyle/>
        <a:p>
          <a:endParaRPr lang="en-US"/>
        </a:p>
      </dgm:t>
    </dgm:pt>
    <dgm:pt modelId="{F9D974F3-37E9-4B3B-A94B-804E1CC07AE9}">
      <dgm:prSet/>
      <dgm:spPr/>
      <dgm:t>
        <a:bodyPr/>
        <a:lstStyle/>
        <a:p>
          <a:r>
            <a:rPr lang="en-US" dirty="0"/>
            <a:t>If you have any questions or concerns, please contact Richmond Secondary School at </a:t>
          </a:r>
          <a:r>
            <a:rPr lang="en-US" dirty="0">
              <a:hlinkClick xmlns:r="http://schemas.openxmlformats.org/officeDocument/2006/relationships" r:id="rId1"/>
            </a:rPr>
            <a:t>richmond@sd38.bc.ca</a:t>
          </a:r>
          <a:r>
            <a:rPr lang="en-US" dirty="0"/>
            <a:t> </a:t>
          </a:r>
        </a:p>
        <a:p>
          <a:r>
            <a:rPr lang="en-US" dirty="0"/>
            <a:t>or 604-668-6400.</a:t>
          </a:r>
        </a:p>
      </dgm:t>
    </dgm:pt>
    <dgm:pt modelId="{38F5045B-B649-4766-B41B-F8700B6233AB}" type="parTrans" cxnId="{C48C8090-0F14-4197-89FE-361F89604177}">
      <dgm:prSet/>
      <dgm:spPr/>
      <dgm:t>
        <a:bodyPr/>
        <a:lstStyle/>
        <a:p>
          <a:endParaRPr lang="en-US"/>
        </a:p>
      </dgm:t>
    </dgm:pt>
    <dgm:pt modelId="{AA634722-0CB6-4710-9FC7-AD9A8F74E2C0}" type="sibTrans" cxnId="{C48C8090-0F14-4197-89FE-361F89604177}">
      <dgm:prSet/>
      <dgm:spPr/>
      <dgm:t>
        <a:bodyPr/>
        <a:lstStyle/>
        <a:p>
          <a:endParaRPr lang="en-US"/>
        </a:p>
      </dgm:t>
    </dgm:pt>
    <dgm:pt modelId="{8EF4D099-39BC-444B-A557-D52CA69DEBB6}" type="pres">
      <dgm:prSet presAssocID="{9041BF42-42BE-47E3-9B00-59FD752AF1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350196-DFD4-4844-9AC3-A4B1DE369EE6}" type="pres">
      <dgm:prSet presAssocID="{DD7D46AC-5700-4C8F-AA80-812DBAEF84FD}" presName="hierRoot1" presStyleCnt="0"/>
      <dgm:spPr/>
    </dgm:pt>
    <dgm:pt modelId="{ED9D9F89-31C7-4640-9367-D71ED6A66845}" type="pres">
      <dgm:prSet presAssocID="{DD7D46AC-5700-4C8F-AA80-812DBAEF84FD}" presName="composite" presStyleCnt="0"/>
      <dgm:spPr/>
    </dgm:pt>
    <dgm:pt modelId="{1C835180-74CC-B84E-811E-7A028E00C2EF}" type="pres">
      <dgm:prSet presAssocID="{DD7D46AC-5700-4C8F-AA80-812DBAEF84FD}" presName="background" presStyleLbl="node0" presStyleIdx="0" presStyleCnt="2"/>
      <dgm:spPr/>
    </dgm:pt>
    <dgm:pt modelId="{2F5E84CB-7C74-554C-B2FD-449C5DA86A5A}" type="pres">
      <dgm:prSet presAssocID="{DD7D46AC-5700-4C8F-AA80-812DBAEF84FD}" presName="text" presStyleLbl="fgAcc0" presStyleIdx="0" presStyleCnt="2">
        <dgm:presLayoutVars>
          <dgm:chPref val="3"/>
        </dgm:presLayoutVars>
      </dgm:prSet>
      <dgm:spPr/>
    </dgm:pt>
    <dgm:pt modelId="{77268B41-8434-F64F-8463-E9C22F0622CB}" type="pres">
      <dgm:prSet presAssocID="{DD7D46AC-5700-4C8F-AA80-812DBAEF84FD}" presName="hierChild2" presStyleCnt="0"/>
      <dgm:spPr/>
    </dgm:pt>
    <dgm:pt modelId="{64E4DAEA-E9D4-6A49-91B6-73BA4344AAD8}" type="pres">
      <dgm:prSet presAssocID="{F9D974F3-37E9-4B3B-A94B-804E1CC07AE9}" presName="hierRoot1" presStyleCnt="0"/>
      <dgm:spPr/>
    </dgm:pt>
    <dgm:pt modelId="{81175FD9-E785-144D-BFA6-1B6474F6279C}" type="pres">
      <dgm:prSet presAssocID="{F9D974F3-37E9-4B3B-A94B-804E1CC07AE9}" presName="composite" presStyleCnt="0"/>
      <dgm:spPr/>
    </dgm:pt>
    <dgm:pt modelId="{2AC640B5-EF26-584A-84D1-6459CC18B47E}" type="pres">
      <dgm:prSet presAssocID="{F9D974F3-37E9-4B3B-A94B-804E1CC07AE9}" presName="background" presStyleLbl="node0" presStyleIdx="1" presStyleCnt="2"/>
      <dgm:spPr/>
    </dgm:pt>
    <dgm:pt modelId="{BA16CBDA-63D3-9A42-BD2A-37ED53A493B5}" type="pres">
      <dgm:prSet presAssocID="{F9D974F3-37E9-4B3B-A94B-804E1CC07AE9}" presName="text" presStyleLbl="fgAcc0" presStyleIdx="1" presStyleCnt="2">
        <dgm:presLayoutVars>
          <dgm:chPref val="3"/>
        </dgm:presLayoutVars>
      </dgm:prSet>
      <dgm:spPr/>
    </dgm:pt>
    <dgm:pt modelId="{4F7ADB27-141C-874A-AB66-249827736A14}" type="pres">
      <dgm:prSet presAssocID="{F9D974F3-37E9-4B3B-A94B-804E1CC07AE9}" presName="hierChild2" presStyleCnt="0"/>
      <dgm:spPr/>
    </dgm:pt>
  </dgm:ptLst>
  <dgm:cxnLst>
    <dgm:cxn modelId="{A91A9879-B7D2-634C-AB4F-1563AD2BD76F}" type="presOf" srcId="{9041BF42-42BE-47E3-9B00-59FD752AF17F}" destId="{8EF4D099-39BC-444B-A557-D52CA69DEBB6}" srcOrd="0" destOrd="0" presId="urn:microsoft.com/office/officeart/2005/8/layout/hierarchy1"/>
    <dgm:cxn modelId="{C48C8090-0F14-4197-89FE-361F89604177}" srcId="{9041BF42-42BE-47E3-9B00-59FD752AF17F}" destId="{F9D974F3-37E9-4B3B-A94B-804E1CC07AE9}" srcOrd="1" destOrd="0" parTransId="{38F5045B-B649-4766-B41B-F8700B6233AB}" sibTransId="{AA634722-0CB6-4710-9FC7-AD9A8F74E2C0}"/>
    <dgm:cxn modelId="{05442E9E-70AA-B549-B18B-71BD30E84551}" type="presOf" srcId="{F9D974F3-37E9-4B3B-A94B-804E1CC07AE9}" destId="{BA16CBDA-63D3-9A42-BD2A-37ED53A493B5}" srcOrd="0" destOrd="0" presId="urn:microsoft.com/office/officeart/2005/8/layout/hierarchy1"/>
    <dgm:cxn modelId="{164670CE-1E40-6245-B7E3-D02CABC360B8}" type="presOf" srcId="{DD7D46AC-5700-4C8F-AA80-812DBAEF84FD}" destId="{2F5E84CB-7C74-554C-B2FD-449C5DA86A5A}" srcOrd="0" destOrd="0" presId="urn:microsoft.com/office/officeart/2005/8/layout/hierarchy1"/>
    <dgm:cxn modelId="{317565E0-2298-4B3A-829C-E7DC9591FCE1}" srcId="{9041BF42-42BE-47E3-9B00-59FD752AF17F}" destId="{DD7D46AC-5700-4C8F-AA80-812DBAEF84FD}" srcOrd="0" destOrd="0" parTransId="{C6E83A90-17AA-456E-8F69-491869911A1B}" sibTransId="{0179F62C-8410-4227-84FD-23CA95207F4C}"/>
    <dgm:cxn modelId="{9918731E-11EB-2341-BA85-02B26E4BC44A}" type="presParOf" srcId="{8EF4D099-39BC-444B-A557-D52CA69DEBB6}" destId="{8A350196-DFD4-4844-9AC3-A4B1DE369EE6}" srcOrd="0" destOrd="0" presId="urn:microsoft.com/office/officeart/2005/8/layout/hierarchy1"/>
    <dgm:cxn modelId="{9C9C4903-DD9C-FD4E-8157-C6B3A3AE08FC}" type="presParOf" srcId="{8A350196-DFD4-4844-9AC3-A4B1DE369EE6}" destId="{ED9D9F89-31C7-4640-9367-D71ED6A66845}" srcOrd="0" destOrd="0" presId="urn:microsoft.com/office/officeart/2005/8/layout/hierarchy1"/>
    <dgm:cxn modelId="{A4CE8B85-1D83-9E4B-A65E-30F771E293CA}" type="presParOf" srcId="{ED9D9F89-31C7-4640-9367-D71ED6A66845}" destId="{1C835180-74CC-B84E-811E-7A028E00C2EF}" srcOrd="0" destOrd="0" presId="urn:microsoft.com/office/officeart/2005/8/layout/hierarchy1"/>
    <dgm:cxn modelId="{0EB25778-2F9B-2E43-9CDD-F51102DD1356}" type="presParOf" srcId="{ED9D9F89-31C7-4640-9367-D71ED6A66845}" destId="{2F5E84CB-7C74-554C-B2FD-449C5DA86A5A}" srcOrd="1" destOrd="0" presId="urn:microsoft.com/office/officeart/2005/8/layout/hierarchy1"/>
    <dgm:cxn modelId="{F220050E-4BD4-DA48-82B1-0B770E11A88E}" type="presParOf" srcId="{8A350196-DFD4-4844-9AC3-A4B1DE369EE6}" destId="{77268B41-8434-F64F-8463-E9C22F0622CB}" srcOrd="1" destOrd="0" presId="urn:microsoft.com/office/officeart/2005/8/layout/hierarchy1"/>
    <dgm:cxn modelId="{4E123BA8-BF9C-6347-86C6-4D0BF6E40AD6}" type="presParOf" srcId="{8EF4D099-39BC-444B-A557-D52CA69DEBB6}" destId="{64E4DAEA-E9D4-6A49-91B6-73BA4344AAD8}" srcOrd="1" destOrd="0" presId="urn:microsoft.com/office/officeart/2005/8/layout/hierarchy1"/>
    <dgm:cxn modelId="{CE7DAA88-76AC-8A43-A7C0-CD08D4FF3E94}" type="presParOf" srcId="{64E4DAEA-E9D4-6A49-91B6-73BA4344AAD8}" destId="{81175FD9-E785-144D-BFA6-1B6474F6279C}" srcOrd="0" destOrd="0" presId="urn:microsoft.com/office/officeart/2005/8/layout/hierarchy1"/>
    <dgm:cxn modelId="{AD1BE3AE-967A-3644-A652-09EF4E1D25AD}" type="presParOf" srcId="{81175FD9-E785-144D-BFA6-1B6474F6279C}" destId="{2AC640B5-EF26-584A-84D1-6459CC18B47E}" srcOrd="0" destOrd="0" presId="urn:microsoft.com/office/officeart/2005/8/layout/hierarchy1"/>
    <dgm:cxn modelId="{37256C1E-3D66-E24F-B091-AB05BCEBE818}" type="presParOf" srcId="{81175FD9-E785-144D-BFA6-1B6474F6279C}" destId="{BA16CBDA-63D3-9A42-BD2A-37ED53A493B5}" srcOrd="1" destOrd="0" presId="urn:microsoft.com/office/officeart/2005/8/layout/hierarchy1"/>
    <dgm:cxn modelId="{AC80C5B3-4027-0044-963E-A387445F0D8C}" type="presParOf" srcId="{64E4DAEA-E9D4-6A49-91B6-73BA4344AAD8}" destId="{4F7ADB27-141C-874A-AB66-249827736A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29119-F98C-493D-9DA6-AF9FDD7B6D8D}">
      <dsp:nvSpPr>
        <dsp:cNvPr id="0" name=""/>
        <dsp:cNvSpPr/>
      </dsp:nvSpPr>
      <dsp:spPr>
        <a:xfrm>
          <a:off x="828914" y="1156516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148C9-142D-4D19-877C-EB4D73C65D74}">
      <dsp:nvSpPr>
        <dsp:cNvPr id="0" name=""/>
        <dsp:cNvSpPr/>
      </dsp:nvSpPr>
      <dsp:spPr>
        <a:xfrm>
          <a:off x="333914" y="2248788"/>
          <a:ext cx="18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Conference slots are 5 minutes</a:t>
          </a:r>
        </a:p>
      </dsp:txBody>
      <dsp:txXfrm>
        <a:off x="333914" y="2248788"/>
        <a:ext cx="1800000" cy="787500"/>
      </dsp:txXfrm>
    </dsp:sp>
    <dsp:sp modelId="{A8CA304F-D2F7-4234-A493-FB94ECB3018F}">
      <dsp:nvSpPr>
        <dsp:cNvPr id="0" name=""/>
        <dsp:cNvSpPr/>
      </dsp:nvSpPr>
      <dsp:spPr>
        <a:xfrm>
          <a:off x="2943914" y="1156516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E394-BFCB-44AD-B3D4-682674DA02B0}">
      <dsp:nvSpPr>
        <dsp:cNvPr id="0" name=""/>
        <dsp:cNvSpPr/>
      </dsp:nvSpPr>
      <dsp:spPr>
        <a:xfrm>
          <a:off x="2448914" y="2248788"/>
          <a:ext cx="18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Parents should only book with a teacher for 1 time slot. If more time is needed, please connect with the teacher to schedule.</a:t>
          </a:r>
        </a:p>
      </dsp:txBody>
      <dsp:txXfrm>
        <a:off x="2448914" y="2248788"/>
        <a:ext cx="1800000" cy="787500"/>
      </dsp:txXfrm>
    </dsp:sp>
    <dsp:sp modelId="{123B0481-7DD2-4318-945D-0836750DEE2E}">
      <dsp:nvSpPr>
        <dsp:cNvPr id="0" name=""/>
        <dsp:cNvSpPr/>
      </dsp:nvSpPr>
      <dsp:spPr>
        <a:xfrm>
          <a:off x="5058914" y="1156516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66432-86EB-4E17-B37D-24DDBEB5F04E}">
      <dsp:nvSpPr>
        <dsp:cNvPr id="0" name=""/>
        <dsp:cNvSpPr/>
      </dsp:nvSpPr>
      <dsp:spPr>
        <a:xfrm>
          <a:off x="4563914" y="2248788"/>
          <a:ext cx="18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Parents will receive an email confirmation after booking appointment.</a:t>
          </a:r>
        </a:p>
      </dsp:txBody>
      <dsp:txXfrm>
        <a:off x="4563914" y="2248788"/>
        <a:ext cx="1800000" cy="787500"/>
      </dsp:txXfrm>
    </dsp:sp>
    <dsp:sp modelId="{4A82D71A-4237-4BD7-AB65-6A85A30E5643}">
      <dsp:nvSpPr>
        <dsp:cNvPr id="0" name=""/>
        <dsp:cNvSpPr/>
      </dsp:nvSpPr>
      <dsp:spPr>
        <a:xfrm>
          <a:off x="7173914" y="1156516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6CAE4-60D9-4D92-B907-264BDDB88CB1}">
      <dsp:nvSpPr>
        <dsp:cNvPr id="0" name=""/>
        <dsp:cNvSpPr/>
      </dsp:nvSpPr>
      <dsp:spPr>
        <a:xfrm>
          <a:off x="6678914" y="2248788"/>
          <a:ext cx="18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Reminder emails will be sent 1 day prior to the appointment. </a:t>
          </a:r>
        </a:p>
      </dsp:txBody>
      <dsp:txXfrm>
        <a:off x="6678914" y="2248788"/>
        <a:ext cx="1800000" cy="787500"/>
      </dsp:txXfrm>
    </dsp:sp>
    <dsp:sp modelId="{C5FDE078-EDB6-4A34-A914-853F391A7021}">
      <dsp:nvSpPr>
        <dsp:cNvPr id="0" name=""/>
        <dsp:cNvSpPr/>
      </dsp:nvSpPr>
      <dsp:spPr>
        <a:xfrm>
          <a:off x="9288914" y="1156516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A6E41-4273-492C-8A25-1F974F28D0D1}">
      <dsp:nvSpPr>
        <dsp:cNvPr id="0" name=""/>
        <dsp:cNvSpPr/>
      </dsp:nvSpPr>
      <dsp:spPr>
        <a:xfrm>
          <a:off x="8793914" y="2248788"/>
          <a:ext cx="18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Bookings will be unavailable after 4:00pm the day prior to </a:t>
          </a:r>
          <a:r>
            <a:rPr lang="en-US" sz="1100" kern="1200"/>
            <a:t>the conference day. </a:t>
          </a:r>
          <a:endParaRPr lang="en-US" sz="1100" kern="1200" dirty="0"/>
        </a:p>
      </dsp:txBody>
      <dsp:txXfrm>
        <a:off x="8793914" y="2248788"/>
        <a:ext cx="1800000" cy="78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F9547-75EE-6443-A8D4-DCCE4317B224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1F892-0242-6D49-AABC-E1BB8B8CCE9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Conferences on December 10 are available from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2-4pm &amp; 5-7pm </a:t>
          </a:r>
        </a:p>
      </dsp:txBody>
      <dsp:txXfrm>
        <a:off x="608661" y="692298"/>
        <a:ext cx="4508047" cy="2799040"/>
      </dsp:txXfrm>
    </dsp:sp>
    <dsp:sp modelId="{9944D966-1F45-3D4E-A7DB-8AE732A80CEC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2EA16-A9D8-2144-B4A7-48DDF0F16A3D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Conferences on December 11 are available from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2-4pm  </a:t>
          </a:r>
        </a:p>
      </dsp:txBody>
      <dsp:txXfrm>
        <a:off x="6331365" y="692298"/>
        <a:ext cx="4508047" cy="2799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835180-74CC-B84E-811E-7A028E00C2EF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E84CB-7C74-554C-B2FD-449C5DA86A5A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Please refer to this guide for support.</a:t>
          </a:r>
        </a:p>
      </dsp:txBody>
      <dsp:txXfrm>
        <a:off x="608661" y="692298"/>
        <a:ext cx="4508047" cy="2799040"/>
      </dsp:txXfrm>
    </dsp:sp>
    <dsp:sp modelId="{2AC640B5-EF26-584A-84D1-6459CC18B47E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6CBDA-63D3-9A42-BD2A-37ED53A493B5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If you have any questions or concerns, please contact Richmond Secondary School at </a:t>
          </a:r>
          <a:r>
            <a:rPr lang="en-US" sz="2800" kern="1200" dirty="0">
              <a:hlinkClick xmlns:r="http://schemas.openxmlformats.org/officeDocument/2006/relationships" r:id="rId1"/>
            </a:rPr>
            <a:t>richmond@sd38.bc.ca</a:t>
          </a:r>
          <a:r>
            <a:rPr lang="en-US" sz="2800" kern="1200" dirty="0"/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or 604-668-6400.</a:t>
          </a: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13FB3-463B-1A4E-A22D-742629FE1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746F6-D9D3-46F3-EA1F-60A9C26AE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46ED-3186-3ADC-654A-BB43536D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33C6F-4529-F448-A246-DA8693D4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DF584-0C34-EB99-B3B4-8197C6E3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1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98A9-2063-CC0D-DE82-1ED4EC6A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E93D9-A5FD-013C-6987-1D3298AA2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D67D6-E867-73E1-D724-E0498520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56FA0-A1EE-ACBC-AFCB-7D7EC4D0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D831B-ED6C-86F0-2B5A-919FFA01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5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2781E-BD50-74BC-EB23-2916828A6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DB746-4FE6-64FE-F9FC-527348AD4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68F5-E244-41E8-757E-7F535109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A8820-0285-D0BB-0258-68A3D665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D6EC4-21A0-A5A6-3D30-58D5531A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3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23A0-28F8-D3F6-26FE-924585F0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FAFBA-7F49-B5A6-91E9-0719096F4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5D53B-E022-3007-F627-1BE73957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6EFA2-6F3F-F1E0-83A9-A717DA77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A9630-BB7C-C73D-D5D6-6CCEEAFA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5993-A371-6FD7-EE8A-66C02875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42FAB-B692-3BD5-7D54-EEAA0D53B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3334A-874D-722C-C426-B316E289E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AEE2E-98D4-E321-B29F-0DEF27F2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BFBA-935B-F18D-6FF4-48C1F9CA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58B9-124C-B7B6-DF93-BB149B3A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1A00B-2D68-E30C-070A-A1AFA98F1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FB884-A4D5-E1DC-8285-AA5E57758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815C9-DA09-7519-8801-5E24E30F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D778A-0445-2845-1311-45C93C84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1760A-B57F-C170-342F-22752BF7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C7AA5-3116-16F6-7428-E51198B26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5957-2AD6-BD43-471F-45234DE42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09529-E72D-9226-4D33-3452DEEF9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D70C9-01A0-5D18-7133-EB62EA55F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9B797E-7EF7-740C-EA5D-BCFE8B3A4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8EF733-E790-BE7A-717F-1E09218F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38FE5-F470-E7FF-87DE-B83217DF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C4FBA-16A9-11E4-86AB-3B517C74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6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0243-EF58-F8B3-41B8-BDBB58FE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6CAB2-B8FC-8745-0316-128F4F15B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33E7E-6D49-EC58-56BD-E15A697D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4E92C-2F12-D2B0-EB51-6CF456ED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4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D0038A-0D3C-6ED8-5AFE-F5DEF938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109651-CE30-D7CF-543B-581106DC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D1130-C2C5-AEF9-9A38-DE7E1BE5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0D07-5129-E736-E5A3-162A010B3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9D40A-4071-C52F-6D4B-C0B5C935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CD050-E62D-45C2-119B-DD702DCE0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6F647-8838-105C-9F96-34EB8C6D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CBAFA-F037-DE7A-771C-D4810D95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61F30-13A5-8A72-24DF-CF9BFDA94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2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9B32-D73B-9270-EAFB-1C76747AF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EF4C75-2CB6-337D-9D27-EAFF4BFDD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3FFFE-C975-BF98-0887-AF36CC9A1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9ADB4-EAEB-D7BC-68AC-C53EA0FE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EA90C-B760-2570-7598-0AAA61CE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0F6F7-9164-06AE-DC72-4B6B9CAD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3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F60DAA-2424-5884-6A1F-A4D03FF6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F8203-5503-FA22-4E3A-E6DCDEC08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7B498-7821-57CD-F708-9A05EA800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7EF5CE-BF9F-1449-9A32-2C49B78470B1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0DBC9-C9A9-A74F-80DD-91D65DC55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17DC-7E4A-591E-B21F-E36357398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04FD16-871E-C44A-B225-3C13251F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3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utlook.office365.com/owa/calendar/RSSParentTeacherConferences@sd38.bc.ca/bookings/" TargetMode="External"/><Relationship Id="rId2" Type="http://schemas.openxmlformats.org/officeDocument/2006/relationships/hyperlink" Target="https://outlook.office365.com/book/BurnettParentTeacherConference@sd38.bc.c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15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17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: Shape 19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1AEAE1B-59BC-22A7-2D24-CC104A9B2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666351"/>
            <a:ext cx="10558405" cy="3044335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December 2024 Parent-Teacher Conferences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6333ED-A730-472B-089C-B76E5F143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866064"/>
            <a:ext cx="10558405" cy="2234485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3399347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0BC067-7AF8-59D1-B1E9-CDBDBFB4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Support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4CC5EA-1F6A-5DF3-DAEA-7512E8A08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94461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330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B9A3AF-D237-D9A4-3231-BB495A905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Details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CF9AF5-0B74-5C2B-CE37-A9B9ABE4C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6062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047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097D2-36B5-4F1B-0F01-84E583339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December Conferences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E86782-53DC-D775-338D-184B72A0C1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93080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381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1A3C90-64CF-DF88-D1A9-01AD23A9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to book an appointment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2B79-5660-50F9-6A2A-ECB50167E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Visit: R</a:t>
            </a:r>
            <a:r>
              <a:rPr lang="en-US" dirty="0">
                <a:hlinkClick r:id="rId2"/>
              </a:rPr>
              <a:t>i</a:t>
            </a:r>
            <a:r>
              <a:rPr lang="en-US" dirty="0"/>
              <a:t>chmond </a:t>
            </a:r>
            <a:r>
              <a:rPr lang="en-US" dirty="0">
                <a:hlinkClick r:id="rId3"/>
              </a:rPr>
              <a:t>https://outlook.office365.com/owa/calendar/RSSParentTeacherConferences@sd38.bc.ca/bookings/</a:t>
            </a: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5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1A3C90-64CF-DF88-D1A9-01AD23A9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4000"/>
              <a:t>How to book an 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2B79-5660-50F9-6A2A-ECB50167E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115968"/>
            <a:ext cx="10175630" cy="67695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2) Select an Appointment Day</a:t>
            </a:r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1ABEE7EF-C730-E1E4-8D61-A9C84DFE5E72}"/>
              </a:ext>
            </a:extLst>
          </p:cNvPr>
          <p:cNvSpPr/>
          <p:nvPr/>
        </p:nvSpPr>
        <p:spPr>
          <a:xfrm rot="3522897">
            <a:off x="4975116" y="5464990"/>
            <a:ext cx="959005" cy="162097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614E34-DC4A-916D-FDE6-A17F9FACEC55}"/>
              </a:ext>
            </a:extLst>
          </p:cNvPr>
          <p:cNvSpPr txBox="1"/>
          <p:nvPr/>
        </p:nvSpPr>
        <p:spPr>
          <a:xfrm>
            <a:off x="4590857" y="5997907"/>
            <a:ext cx="236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for more details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0B37491A-FD97-9C7E-A134-F7D7D31C6D64}"/>
              </a:ext>
            </a:extLst>
          </p:cNvPr>
          <p:cNvSpPr/>
          <p:nvPr/>
        </p:nvSpPr>
        <p:spPr>
          <a:xfrm rot="3522897">
            <a:off x="10219905" y="5435899"/>
            <a:ext cx="959005" cy="162097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5BA8FB-D367-9F77-97F3-CDB8AF127C95}"/>
              </a:ext>
            </a:extLst>
          </p:cNvPr>
          <p:cNvSpPr txBox="1"/>
          <p:nvPr/>
        </p:nvSpPr>
        <p:spPr>
          <a:xfrm>
            <a:off x="9634925" y="5997907"/>
            <a:ext cx="236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for more details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F2457C23-E157-EF63-1E42-A5B320229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1822012"/>
            <a:ext cx="9440883" cy="321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4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2FF6-C442-97E1-E759-0A4390C6E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book an appointment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462B08-56EB-60FB-4361-F0B31812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3) Select a Teacher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FF3EDC79-60A6-07B2-3C18-D23A36A12067}"/>
              </a:ext>
            </a:extLst>
          </p:cNvPr>
          <p:cNvSpPr/>
          <p:nvPr/>
        </p:nvSpPr>
        <p:spPr>
          <a:xfrm rot="3522897">
            <a:off x="9207458" y="4653846"/>
            <a:ext cx="1793156" cy="408469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E07E48-F4F7-E7AB-4286-20C218F781B6}"/>
              </a:ext>
            </a:extLst>
          </p:cNvPr>
          <p:cNvSpPr txBox="1"/>
          <p:nvPr/>
        </p:nvSpPr>
        <p:spPr>
          <a:xfrm>
            <a:off x="9372374" y="5807631"/>
            <a:ext cx="2364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this drop-down to select the teacher.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DFA949-D640-E3CC-D5E9-ADBA7DC58754}"/>
              </a:ext>
            </a:extLst>
          </p:cNvPr>
          <p:cNvCxnSpPr>
            <a:cxnSpLocks/>
          </p:cNvCxnSpPr>
          <p:nvPr/>
        </p:nvCxnSpPr>
        <p:spPr>
          <a:xfrm flipH="1">
            <a:off x="4074059" y="3141552"/>
            <a:ext cx="1174448" cy="0"/>
          </a:xfrm>
          <a:prstGeom prst="line">
            <a:avLst/>
          </a:prstGeom>
          <a:ln w="412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8396CF-BC72-8694-6886-42E8D8D8A646}"/>
              </a:ext>
            </a:extLst>
          </p:cNvPr>
          <p:cNvCxnSpPr/>
          <p:nvPr/>
        </p:nvCxnSpPr>
        <p:spPr>
          <a:xfrm flipH="1">
            <a:off x="5166732" y="2423532"/>
            <a:ext cx="1061884" cy="6393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303A3CA-CA18-81CC-42DF-4BE47BF9C666}"/>
              </a:ext>
            </a:extLst>
          </p:cNvPr>
          <p:cNvSpPr txBox="1"/>
          <p:nvPr/>
        </p:nvSpPr>
        <p:spPr>
          <a:xfrm>
            <a:off x="6296722" y="2344989"/>
            <a:ext cx="174702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 OPTIONAL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DC5DACBF-900B-2D4A-ADD8-81DECE6F4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929" y="3062868"/>
            <a:ext cx="7647709" cy="128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D9BD-2248-3E33-C5DC-CF6C0F76B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book an 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59284-249C-4868-1B05-5CD8987DE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4) Select an available time slot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C42506B6-7A95-355F-69ED-21C168934729}"/>
              </a:ext>
            </a:extLst>
          </p:cNvPr>
          <p:cNvSpPr/>
          <p:nvPr/>
        </p:nvSpPr>
        <p:spPr>
          <a:xfrm rot="19209886">
            <a:off x="8577312" y="3183639"/>
            <a:ext cx="983442" cy="185825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CD236E-3961-EE8F-8866-BBC4BF0F0A41}"/>
              </a:ext>
            </a:extLst>
          </p:cNvPr>
          <p:cNvSpPr txBox="1"/>
          <p:nvPr/>
        </p:nvSpPr>
        <p:spPr>
          <a:xfrm>
            <a:off x="9506139" y="2630220"/>
            <a:ext cx="2364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Only times that are available will appear here.</a:t>
            </a:r>
          </a:p>
          <a:p>
            <a:r>
              <a:rPr lang="en-US" dirty="0"/>
              <a:t>Select 1 time slot. </a:t>
            </a:r>
          </a:p>
        </p:txBody>
      </p:sp>
      <p:pic>
        <p:nvPicPr>
          <p:cNvPr id="5" name="Picture 4" descr="A screenshot of a calendar&#10;&#10;Description automatically generated">
            <a:extLst>
              <a:ext uri="{FF2B5EF4-FFF2-40B4-BE49-F238E27FC236}">
                <a16:creationId xmlns:a16="http://schemas.microsoft.com/office/drawing/2014/main" id="{5FB2AC24-7D31-A001-62F2-D382B628C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039" y="2481943"/>
            <a:ext cx="7206888" cy="369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09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CDEC-06FD-88CB-BA74-4EB7D901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book an 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67E1-BDEC-6338-8AA0-4326AE50C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4119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5) Enter your contact information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E95E820E-3198-9370-04BC-FF9A82150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118" y="2575523"/>
            <a:ext cx="4914900" cy="3390900"/>
          </a:xfrm>
          <a:prstGeom prst="rect">
            <a:avLst/>
          </a:prstGeom>
        </p:spPr>
      </p:pic>
      <p:sp>
        <p:nvSpPr>
          <p:cNvPr id="6" name="Left Arrow 5">
            <a:extLst>
              <a:ext uri="{FF2B5EF4-FFF2-40B4-BE49-F238E27FC236}">
                <a16:creationId xmlns:a16="http://schemas.microsoft.com/office/drawing/2014/main" id="{5E8C8106-B35A-A8C6-0009-E24E54CD5CCE}"/>
              </a:ext>
            </a:extLst>
          </p:cNvPr>
          <p:cNvSpPr/>
          <p:nvPr/>
        </p:nvSpPr>
        <p:spPr>
          <a:xfrm rot="20672712">
            <a:off x="5597221" y="3000369"/>
            <a:ext cx="2003061" cy="180893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4D355-C254-98F1-4341-816809CC97B9}"/>
              </a:ext>
            </a:extLst>
          </p:cNvPr>
          <p:cNvSpPr txBox="1"/>
          <p:nvPr/>
        </p:nvSpPr>
        <p:spPr>
          <a:xfrm>
            <a:off x="7654907" y="2575523"/>
            <a:ext cx="28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 Contact Information</a:t>
            </a:r>
          </a:p>
        </p:txBody>
      </p:sp>
      <p:sp>
        <p:nvSpPr>
          <p:cNvPr id="8" name="Left Arrow 7">
            <a:extLst>
              <a:ext uri="{FF2B5EF4-FFF2-40B4-BE49-F238E27FC236}">
                <a16:creationId xmlns:a16="http://schemas.microsoft.com/office/drawing/2014/main" id="{D0DB4A00-8189-160E-4A4C-E0C53FB923C6}"/>
              </a:ext>
            </a:extLst>
          </p:cNvPr>
          <p:cNvSpPr/>
          <p:nvPr/>
        </p:nvSpPr>
        <p:spPr>
          <a:xfrm rot="20672712">
            <a:off x="5903529" y="4795683"/>
            <a:ext cx="2003061" cy="180893"/>
          </a:xfrm>
          <a:prstGeom prst="lef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368B99-CB96-BF5F-4838-619D23F7FE40}"/>
              </a:ext>
            </a:extLst>
          </p:cNvPr>
          <p:cNvSpPr txBox="1"/>
          <p:nvPr/>
        </p:nvSpPr>
        <p:spPr>
          <a:xfrm>
            <a:off x="7894478" y="4347401"/>
            <a:ext cx="345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your student’s Usual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CCA2F6-15CC-530D-A576-3572E31A7221}"/>
              </a:ext>
            </a:extLst>
          </p:cNvPr>
          <p:cNvSpPr txBox="1"/>
          <p:nvPr/>
        </p:nvSpPr>
        <p:spPr>
          <a:xfrm>
            <a:off x="6313320" y="6255348"/>
            <a:ext cx="3046103" cy="3693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BOOK TO SUBMIT</a:t>
            </a:r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28658503-6DE9-FC37-148E-D557B4E72915}"/>
              </a:ext>
            </a:extLst>
          </p:cNvPr>
          <p:cNvSpPr/>
          <p:nvPr/>
        </p:nvSpPr>
        <p:spPr>
          <a:xfrm rot="2129840">
            <a:off x="5420420" y="6001807"/>
            <a:ext cx="898701" cy="180893"/>
          </a:xfrm>
          <a:prstGeom prst="leftArrow">
            <a:avLst>
              <a:gd name="adj1" fmla="val 54655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C5978-E549-BC93-F965-2333AA05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Booking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6A4B3-CE59-EF2D-1623-5E76FA66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booking your appointment, you will receive a confirmation email with the details shown here.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need to reschedule an appointment, please use the ‘reschedule’ button at the bottom of the email.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 will not be permitted to reschedule an appointment within 24 hours of the start of appointments.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4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303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 Theme</vt:lpstr>
      <vt:lpstr>December 2024 Parent-Teacher Conferences</vt:lpstr>
      <vt:lpstr>Details</vt:lpstr>
      <vt:lpstr>December Conferences</vt:lpstr>
      <vt:lpstr>How to book an appointment</vt:lpstr>
      <vt:lpstr>How to book an appointment</vt:lpstr>
      <vt:lpstr>How to book an appointment</vt:lpstr>
      <vt:lpstr>How to book an appointment</vt:lpstr>
      <vt:lpstr>How to book an appointment</vt:lpstr>
      <vt:lpstr>Booking Confirmation</vt:lpstr>
      <vt:lpstr>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 Winograd</dc:creator>
  <cp:lastModifiedBy>Microsoft Office User</cp:lastModifiedBy>
  <cp:revision>4</cp:revision>
  <cp:lastPrinted>2024-10-11T19:51:43Z</cp:lastPrinted>
  <dcterms:created xsi:type="dcterms:W3CDTF">2024-10-10T20:57:24Z</dcterms:created>
  <dcterms:modified xsi:type="dcterms:W3CDTF">2024-11-25T16:41:43Z</dcterms:modified>
</cp:coreProperties>
</file>